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67" r:id="rId4"/>
    <p:sldId id="275" r:id="rId5"/>
    <p:sldId id="260" r:id="rId6"/>
    <p:sldId id="259" r:id="rId7"/>
    <p:sldId id="269" r:id="rId8"/>
    <p:sldId id="266" r:id="rId9"/>
    <p:sldId id="268" r:id="rId10"/>
    <p:sldId id="261" r:id="rId11"/>
    <p:sldId id="270" r:id="rId12"/>
    <p:sldId id="262" r:id="rId13"/>
    <p:sldId id="271" r:id="rId14"/>
    <p:sldId id="276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38B7DD-A11B-4217-90E9-6BE089FABA2B}">
          <p14:sldIdLst>
            <p14:sldId id="256"/>
            <p14:sldId id="257"/>
            <p14:sldId id="267"/>
            <p14:sldId id="275"/>
            <p14:sldId id="260"/>
            <p14:sldId id="259"/>
            <p14:sldId id="269"/>
            <p14:sldId id="266"/>
            <p14:sldId id="268"/>
            <p14:sldId id="261"/>
            <p14:sldId id="270"/>
            <p14:sldId id="262"/>
            <p14:sldId id="271"/>
            <p14:sldId id="276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B8E"/>
    <a:srgbClr val="29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9D20-80B6-4924-999B-F50093D00BAB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C2E8F-B4DA-456A-8313-3DF855DF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6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C2E8F-B4DA-456A-8313-3DF855DF2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73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14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5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6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8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7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8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7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6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10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3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35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567FF-5FC6-44B1-B509-8955990E2FDC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0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4B2309-F2F2-1C4B-B939-B5068D7D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BF3F4-FB8C-E427-666C-0FA1CB4F7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56" y="539200"/>
            <a:ext cx="2609088" cy="40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0289-E4D5-C747-3639-10501F9F1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87" y="122941"/>
            <a:ext cx="993648" cy="990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34B55-AEAF-61AE-6C53-396989DE0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46" y="57235"/>
            <a:ext cx="2853239" cy="121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1E0160-410B-2BAD-46F9-73908D8F0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81" y="1807161"/>
            <a:ext cx="6669022" cy="28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1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WHY US?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AB0497-735C-8781-DC08-899C4FBFF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82888"/>
              </p:ext>
            </p:extLst>
          </p:nvPr>
        </p:nvGraphicFramePr>
        <p:xfrm>
          <a:off x="782320" y="128834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6346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227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Pre – T^2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Post – T^2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Wastage of clothes/products due to market risks or change in trends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Prevent over 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88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Design </a:t>
                      </a:r>
                      <a:r>
                        <a:rPr lang="en-IN" sz="2000" dirty="0">
                          <a:sym typeface="Wingdings" panose="05000000000000000000" pitchFamily="2" charset="2"/>
                        </a:rPr>
                        <a:t> Produce  Sell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Design </a:t>
                      </a:r>
                      <a:r>
                        <a:rPr lang="en-IN" sz="2000" dirty="0">
                          <a:sym typeface="Wingdings" panose="05000000000000000000" pitchFamily="2" charset="2"/>
                        </a:rPr>
                        <a:t> Sell  Produce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8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A lot of shipping fees invested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Sending designs by digital files to our company’s other branches. So, no shipping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8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Microfibres dumped into water bodies causing water pollution.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Mostly recyclable. </a:t>
                      </a:r>
                    </a:p>
                    <a:p>
                      <a:pPr algn="just"/>
                      <a:r>
                        <a:rPr lang="en-IN" sz="2000" dirty="0"/>
                        <a:t>No microfibres dumped into water bodies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2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Huge textile waste after the cutting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No textile/fabric waste after cutting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171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6A5F4F-B932-BA17-7EB9-2AD0C293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9" y="-6263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1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B050"/>
                </a:solidFill>
              </a:rPr>
              <a:t>Continued…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AB0497-735C-8781-DC08-899C4FBFF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30432"/>
              </p:ext>
            </p:extLst>
          </p:nvPr>
        </p:nvGraphicFramePr>
        <p:xfrm>
          <a:off x="782320" y="1288341"/>
          <a:ext cx="81280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6346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227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Pre – T^2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Post – T^2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Not vegan, animal cruelty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Vegan, no animals are harmed in the making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Huge portion of land needed for production (i.e., cotton, jute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No land needed for production of raw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88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Not individually involved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Supporting individuality by customization / personalization.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8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Does not support work from home, i.e., have to meet customers physically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Supports work from home, i.e., does not have to meet customers physically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020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07C08-E6BA-5860-CD1E-5A91A259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69" y="-6263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E8B679-3619-E3EC-992D-FC4CF46C7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96" y="1679040"/>
            <a:ext cx="4852418" cy="37945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FIRST STEP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813229" y="1679040"/>
            <a:ext cx="8494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Consult with qualified professionals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Above-average understanding of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Identify community competitors and their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Familiarize with current cloth costs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Start the production of the ordered designs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8626-EB72-807D-13DD-E2DA3ECA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0" y="-57576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A783B3-0EC3-E930-6569-CF0FE9A1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4" y="1062761"/>
            <a:ext cx="4970640" cy="241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FUTURE PLANS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660027" y="1700083"/>
            <a:ext cx="52652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Introducing AI in our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Making clothes more affordable and comfortable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Investing in research &amp; development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Globalized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accessories, bags etc rather than just clothes.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0521-4FD1-D5D2-F54E-3DEF16BBD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65" y="-57576"/>
            <a:ext cx="2853239" cy="121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BB24A-6915-2136-A5AC-69A199967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72" y="3823741"/>
            <a:ext cx="2836896" cy="2836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2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84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3D PRINTED CLOTHES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2C8FC-040A-6C2E-0EA4-6DFCBA79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41" y="0"/>
            <a:ext cx="2853239" cy="1210726"/>
          </a:xfrm>
          <a:prstGeom prst="rect">
            <a:avLst/>
          </a:prstGeom>
        </p:spPr>
      </p:pic>
      <p:pic>
        <p:nvPicPr>
          <p:cNvPr id="1026" name="Picture 2" descr="sophy wong (@sophywong) / Twitter">
            <a:extLst>
              <a:ext uri="{FF2B5EF4-FFF2-40B4-BE49-F238E27FC236}">
                <a16:creationId xmlns:a16="http://schemas.microsoft.com/office/drawing/2014/main" id="{65B79A73-06D2-4012-CB1C-1E2A5787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3" y="1117213"/>
            <a:ext cx="2596452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hy Wong (@sophywongmakes) • Instagram photos and videos">
            <a:extLst>
              <a:ext uri="{FF2B5EF4-FFF2-40B4-BE49-F238E27FC236}">
                <a16:creationId xmlns:a16="http://schemas.microsoft.com/office/drawing/2014/main" id="{46BE5B41-A092-44A1-53CD-F9ED7F9A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85" y="4435745"/>
            <a:ext cx="4045115" cy="22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A3552F-B280-93E6-8850-0A536A6B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613" y="1343946"/>
            <a:ext cx="2326287" cy="29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7AA5DB-2286-DA0A-05DC-1CCBF7B9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75" y="1117213"/>
            <a:ext cx="2432187" cy="304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B66D8A0-45A5-1A9A-F9A2-578F4664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89" y="277905"/>
            <a:ext cx="2324099" cy="343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2B3B4EB-43B2-9691-EDD9-78C8F0C9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24" y="3841295"/>
            <a:ext cx="2859714" cy="2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0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84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UNIQUE WAY OF MARKETING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7655-47D7-ADC0-2C31-11A8C29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0" y="1677397"/>
            <a:ext cx="3503205" cy="35032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B26DF-5C50-18E6-BAB5-0517699A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7" y="1677397"/>
            <a:ext cx="2869836" cy="4976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E6599-0194-A1B7-2297-A040136A0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210" y="1677397"/>
            <a:ext cx="3399649" cy="3399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2C8FC-040A-6C2E-0EA4-6DFCBA794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41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507BD-FB8B-0C80-7130-709D7554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8210"/>
            <a:ext cx="3613858" cy="2486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CONCLUSION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298448"/>
            <a:ext cx="5587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unique sustainable clothes while taking care of our mother nature.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Less water pollution, no animal cruelty, no wastage, huge amount of lands being conserved while making profile.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employment scopes.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7D521-3C97-8421-6409-FF9C3050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0" y="-57576"/>
            <a:ext cx="2853239" cy="1210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E5F9E-2EBD-1ED3-6F0F-F83ED0019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3" y="3433990"/>
            <a:ext cx="3246120" cy="3246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888B10-7DAD-D0BD-C03C-F4FD59C12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03" y="1024004"/>
            <a:ext cx="4172588" cy="2267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50BA3-FAF0-54A8-19A9-AB26CC33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A070934-43BB-70FC-5C90-D155C2383C77}"/>
              </a:ext>
            </a:extLst>
          </p:cNvPr>
          <p:cNvGrpSpPr/>
          <p:nvPr/>
        </p:nvGrpSpPr>
        <p:grpSpPr>
          <a:xfrm>
            <a:off x="3453444" y="252057"/>
            <a:ext cx="5285112" cy="990336"/>
            <a:chOff x="2705616" y="134238"/>
            <a:chExt cx="5285112" cy="990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DC66E7-5432-5BF1-B046-222EA93F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616" y="425571"/>
              <a:ext cx="2609088" cy="4076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E91265-411F-8685-5F69-203C47CD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80" y="134238"/>
              <a:ext cx="993648" cy="99033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B899CB-E8FE-8C93-B7B3-9FF973ACC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56" y="1901551"/>
            <a:ext cx="3640888" cy="1544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99F16-8620-B3E8-1154-91F681BC5046}"/>
              </a:ext>
            </a:extLst>
          </p:cNvPr>
          <p:cNvSpPr txBox="1"/>
          <p:nvPr/>
        </p:nvSpPr>
        <p:spPr>
          <a:xfrm>
            <a:off x="1955292" y="4393805"/>
            <a:ext cx="8249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600" dirty="0">
                <a:solidFill>
                  <a:schemeClr val="tx2"/>
                </a:solidFill>
              </a:rPr>
              <a:t>THANK YOU !</a:t>
            </a:r>
            <a:endParaRPr lang="en-IN" sz="9600" spc="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13148-1940-FF84-B93E-0AEB227D79FF}"/>
              </a:ext>
            </a:extLst>
          </p:cNvPr>
          <p:cNvSpPr txBox="1"/>
          <p:nvPr/>
        </p:nvSpPr>
        <p:spPr>
          <a:xfrm>
            <a:off x="4701540" y="3871639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WISHES A SPECIAL</a:t>
            </a:r>
            <a:endParaRPr lang="en-I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553586" y="484631"/>
            <a:ext cx="5899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IN TODAY’S TEXTILE INDUSTRY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487478" y="1450914"/>
            <a:ext cx="4962346" cy="211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 we all know, today’s apparel industry is not sustainable. Each stage of it’s value chain is harmful to both people and planet.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fact, fashion is world’s second-most polluted industry.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C48C6-7962-7090-9827-7B7049BF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1" y="0"/>
            <a:ext cx="2853239" cy="121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60DD2-679F-F254-D7F3-A87DD23E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18" y="1917292"/>
            <a:ext cx="6214620" cy="436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1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55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EXACTLY IS 3D PRINTING?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487478" y="1450915"/>
            <a:ext cx="5029588" cy="378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3-D printing technology is considered as one of the most emerging and significant technology of the upcoming revolution in the fashion industry.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One can use 3D printing technology in fashion to design accessories, build prototypes and manufacturing tools , boost towards sustainability efforts and expand customization options.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F810F-1451-5132-BCCB-4A23CCDC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9" y="1382622"/>
            <a:ext cx="4315836" cy="247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0E38E1-35FD-AEE4-FA29-19BD1BCCF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9" y="4142449"/>
            <a:ext cx="4408818" cy="247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B692E-37C0-ABCD-EC8A-6EC170CEB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85" y="-15489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43725A-2B34-AFAC-F190-B7E58A2B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70" y="1738965"/>
            <a:ext cx="6036333" cy="3820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27000">
              <a:schemeClr val="accent1">
                <a:alpha val="25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550299" y="415771"/>
            <a:ext cx="425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GOALS AND VISIONS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E805A-507D-1574-784D-E0894D4AC5E5}"/>
              </a:ext>
            </a:extLst>
          </p:cNvPr>
          <p:cNvSpPr txBox="1"/>
          <p:nvPr/>
        </p:nvSpPr>
        <p:spPr>
          <a:xfrm>
            <a:off x="550298" y="3741500"/>
            <a:ext cx="40561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How we should do it?</a:t>
            </a:r>
          </a:p>
          <a:p>
            <a:endParaRPr lang="en-US" dirty="0"/>
          </a:p>
          <a:p>
            <a:r>
              <a:rPr lang="en-US" dirty="0"/>
              <a:t>By using advanced technologies such as 3-D printing technology.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2314-133B-9242-4029-BBDB4CDB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87" y="87723"/>
            <a:ext cx="2853239" cy="1210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F2C15-C54B-871E-437E-CD77B966C218}"/>
              </a:ext>
            </a:extLst>
          </p:cNvPr>
          <p:cNvSpPr txBox="1"/>
          <p:nvPr/>
        </p:nvSpPr>
        <p:spPr>
          <a:xfrm>
            <a:off x="550298" y="5072896"/>
            <a:ext cx="45217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Why we do it?</a:t>
            </a:r>
          </a:p>
          <a:p>
            <a:endParaRPr lang="en-US" dirty="0"/>
          </a:p>
          <a:p>
            <a:pPr algn="just"/>
            <a:r>
              <a:rPr lang="en-US" dirty="0"/>
              <a:t>To solve the problems today’s textile industry is facing and to create a better world for our future generations.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7FEDD-528A-3C96-6396-F562D90A705F}"/>
              </a:ext>
            </a:extLst>
          </p:cNvPr>
          <p:cNvSpPr txBox="1"/>
          <p:nvPr/>
        </p:nvSpPr>
        <p:spPr>
          <a:xfrm>
            <a:off x="550298" y="1098395"/>
            <a:ext cx="40561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What we aspire to do?</a:t>
            </a:r>
          </a:p>
          <a:p>
            <a:endParaRPr lang="en-US" dirty="0"/>
          </a:p>
          <a:p>
            <a:r>
              <a:rPr lang="en-US" dirty="0"/>
              <a:t>We are revolutionizing the fashion industry by making clothes that are not only unique, highly creative and have a great opportunity of personalization but also which are affordable, sustainable and environment friendly.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6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4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HOW DOES OUR SYSTEM WORK?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8DDDD-F649-B2A2-606C-97306F606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60" y="2487736"/>
            <a:ext cx="2941900" cy="294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A1B6E-3BE9-ED54-1926-F5845D6A94CE}"/>
              </a:ext>
            </a:extLst>
          </p:cNvPr>
          <p:cNvSpPr txBox="1"/>
          <p:nvPr/>
        </p:nvSpPr>
        <p:spPr>
          <a:xfrm>
            <a:off x="4469130" y="1412019"/>
            <a:ext cx="187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Showcasing Digital designs or prototypes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3BE38-8104-A49C-471C-3567308BA5BC}"/>
              </a:ext>
            </a:extLst>
          </p:cNvPr>
          <p:cNvSpPr txBox="1"/>
          <p:nvPr/>
        </p:nvSpPr>
        <p:spPr>
          <a:xfrm>
            <a:off x="6944429" y="1873684"/>
            <a:ext cx="187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Customers choose their designs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5ABD-6A53-8A34-A0E3-C4C33C6DB15C}"/>
              </a:ext>
            </a:extLst>
          </p:cNvPr>
          <p:cNvSpPr txBox="1"/>
          <p:nvPr/>
        </p:nvSpPr>
        <p:spPr>
          <a:xfrm>
            <a:off x="7667128" y="3341191"/>
            <a:ext cx="187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 manufacturing their chosen designs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2203-A91F-356B-2449-53D2D9696EFB}"/>
              </a:ext>
            </a:extLst>
          </p:cNvPr>
          <p:cNvSpPr txBox="1"/>
          <p:nvPr/>
        </p:nvSpPr>
        <p:spPr>
          <a:xfrm>
            <a:off x="6520994" y="5294531"/>
            <a:ext cx="208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Taking digital measurements of the customer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2D21C-1E4B-F7A0-44E5-0B197AA8160A}"/>
              </a:ext>
            </a:extLst>
          </p:cNvPr>
          <p:cNvSpPr txBox="1"/>
          <p:nvPr/>
        </p:nvSpPr>
        <p:spPr>
          <a:xfrm>
            <a:off x="4012606" y="5671007"/>
            <a:ext cx="208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Delivery to the customer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B9289-79BB-4443-68F9-82D3618FEF0E}"/>
              </a:ext>
            </a:extLst>
          </p:cNvPr>
          <p:cNvSpPr txBox="1"/>
          <p:nvPr/>
        </p:nvSpPr>
        <p:spPr>
          <a:xfrm>
            <a:off x="244785" y="3916681"/>
            <a:ext cx="3365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usage collecting the used product by giving the customer digital credits which they might use to buy new clothes or make a new cloth out of their old ones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95120-1E21-FF99-2B69-9C948D7DC7D9}"/>
              </a:ext>
            </a:extLst>
          </p:cNvPr>
          <p:cNvSpPr txBox="1"/>
          <p:nvPr/>
        </p:nvSpPr>
        <p:spPr>
          <a:xfrm>
            <a:off x="244785" y="1981938"/>
            <a:ext cx="336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products will be used as filaments and would then be converted to clothes. </a:t>
            </a:r>
            <a:endParaRPr lang="en-IN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60FD11-23F0-FD0C-8F06-322E2489461C}"/>
              </a:ext>
            </a:extLst>
          </p:cNvPr>
          <p:cNvSpPr/>
          <p:nvPr/>
        </p:nvSpPr>
        <p:spPr>
          <a:xfrm rot="20239289">
            <a:off x="3674108" y="1986753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A027D37-DED4-9A2B-EDE0-ABCA7C022A40}"/>
              </a:ext>
            </a:extLst>
          </p:cNvPr>
          <p:cNvSpPr/>
          <p:nvPr/>
        </p:nvSpPr>
        <p:spPr>
          <a:xfrm rot="685258">
            <a:off x="6366227" y="1925210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625EE8-C739-D8B2-A8EB-B4175953365A}"/>
              </a:ext>
            </a:extLst>
          </p:cNvPr>
          <p:cNvSpPr/>
          <p:nvPr/>
        </p:nvSpPr>
        <p:spPr>
          <a:xfrm rot="2853484">
            <a:off x="7962602" y="2928526"/>
            <a:ext cx="563715" cy="349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1628DD8-9866-C674-ADC1-2D90CC2268FE}"/>
              </a:ext>
            </a:extLst>
          </p:cNvPr>
          <p:cNvSpPr/>
          <p:nvPr/>
        </p:nvSpPr>
        <p:spPr>
          <a:xfrm rot="7221073">
            <a:off x="7810444" y="4782656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F025AE-F08C-0C69-2F0D-68C3D863753E}"/>
              </a:ext>
            </a:extLst>
          </p:cNvPr>
          <p:cNvSpPr/>
          <p:nvPr/>
        </p:nvSpPr>
        <p:spPr>
          <a:xfrm rot="9660301">
            <a:off x="5959741" y="5819224"/>
            <a:ext cx="524156" cy="315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FC9F18-C678-04B4-552C-C56FA172CBCA}"/>
              </a:ext>
            </a:extLst>
          </p:cNvPr>
          <p:cNvSpPr/>
          <p:nvPr/>
        </p:nvSpPr>
        <p:spPr>
          <a:xfrm rot="12558111">
            <a:off x="3277181" y="5533261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CA46D1-8291-8B2A-708B-9BE97C70DFB5}"/>
              </a:ext>
            </a:extLst>
          </p:cNvPr>
          <p:cNvSpPr/>
          <p:nvPr/>
        </p:nvSpPr>
        <p:spPr>
          <a:xfrm rot="16200000">
            <a:off x="2134007" y="3278414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58633-8D1D-3407-A405-0C6BBC00DB77}"/>
              </a:ext>
            </a:extLst>
          </p:cNvPr>
          <p:cNvSpPr txBox="1"/>
          <p:nvPr/>
        </p:nvSpPr>
        <p:spPr>
          <a:xfrm>
            <a:off x="4416424" y="3004568"/>
            <a:ext cx="17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Website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566A3-5ACA-CC26-5403-DC446B3E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97159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92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FINANCIAL STRATEGY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916345"/>
            <a:ext cx="3376017" cy="16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sng" dirty="0">
                <a:solidFill>
                  <a:srgbClr val="0070C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Revenue</a:t>
            </a:r>
            <a:endParaRPr lang="en-IN" sz="1800" dirty="0">
              <a:solidFill>
                <a:srgbClr val="0070C0"/>
              </a:solidFill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Selling the clothes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Subscriptions for exclusive designs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Using recycled filaments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901C7-7FB7-318A-B72E-0D1CA370D79E}"/>
              </a:ext>
            </a:extLst>
          </p:cNvPr>
          <p:cNvSpPr txBox="1"/>
          <p:nvPr/>
        </p:nvSpPr>
        <p:spPr>
          <a:xfrm>
            <a:off x="7473880" y="1323618"/>
            <a:ext cx="3376017" cy="28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u="sng" dirty="0">
                <a:solidFill>
                  <a:srgbClr val="0070C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Expenditure</a:t>
            </a:r>
            <a:endParaRPr lang="en-IN" dirty="0">
              <a:solidFill>
                <a:srgbClr val="0070C0"/>
              </a:solidFill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3D printers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Manufacturing costs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Employees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Delivery variable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Operational costs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Marketing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Filaments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7089A9A-28CE-DB0C-BBCF-31AFFF9E5210}"/>
              </a:ext>
            </a:extLst>
          </p:cNvPr>
          <p:cNvSpPr/>
          <p:nvPr/>
        </p:nvSpPr>
        <p:spPr>
          <a:xfrm>
            <a:off x="4100052" y="1916344"/>
            <a:ext cx="3087329" cy="166359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3E7B55-DF58-D797-2346-E42BFC710463}"/>
              </a:ext>
            </a:extLst>
          </p:cNvPr>
          <p:cNvSpPr/>
          <p:nvPr/>
        </p:nvSpPr>
        <p:spPr>
          <a:xfrm rot="5400000">
            <a:off x="4258075" y="2669971"/>
            <a:ext cx="2258449" cy="1663597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F6DB6-F715-2F6A-A758-F5B0FCBF56B4}"/>
              </a:ext>
            </a:extLst>
          </p:cNvPr>
          <p:cNvSpPr txBox="1"/>
          <p:nvPr/>
        </p:nvSpPr>
        <p:spPr>
          <a:xfrm>
            <a:off x="4122201" y="2563476"/>
            <a:ext cx="9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Cash 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06DA6-9577-8D6B-318F-C6A19168BA20}"/>
              </a:ext>
            </a:extLst>
          </p:cNvPr>
          <p:cNvSpPr txBox="1"/>
          <p:nvPr/>
        </p:nvSpPr>
        <p:spPr>
          <a:xfrm>
            <a:off x="4714569" y="4638035"/>
            <a:ext cx="141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Net Profit</a:t>
            </a:r>
            <a:endParaRPr lang="en-IN" u="sng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A54AE-DF87-BEAE-01E1-526354304AF5}"/>
              </a:ext>
            </a:extLst>
          </p:cNvPr>
          <p:cNvSpPr txBox="1"/>
          <p:nvPr/>
        </p:nvSpPr>
        <p:spPr>
          <a:xfrm>
            <a:off x="5879691" y="2563476"/>
            <a:ext cx="110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Cash Out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ACF2A-C88C-4EBC-4BD5-F179F90E0B48}"/>
              </a:ext>
            </a:extLst>
          </p:cNvPr>
          <p:cNvSpPr txBox="1"/>
          <p:nvPr/>
        </p:nvSpPr>
        <p:spPr>
          <a:xfrm>
            <a:off x="884903" y="5329609"/>
            <a:ext cx="7973962" cy="10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supply chain is responsive, which prevents over production and consumes less storage.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as responsive as required, as efficient as possible.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1ADA7-63CF-C890-5113-4DB70F707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25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AEB57-0F7A-3469-F59C-6F20DE99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65" y="1648976"/>
            <a:ext cx="3345534" cy="2228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87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MARKETING STRATEGY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468496"/>
            <a:ext cx="5686597" cy="306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b="1" u="sng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Target Customers:</a:t>
            </a:r>
            <a:endParaRPr lang="en-IN" sz="3600" b="1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000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16 – 28 years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Film Industry 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Fashion Shows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Influencers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Audience (Middle &amp; Upper-middle class)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5AAE-57FF-63C4-41D7-C9083418A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17" y="0"/>
            <a:ext cx="2853239" cy="1210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50A55-C62C-845F-6A3D-811A3B7FB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31" y="4163316"/>
            <a:ext cx="3592476" cy="2396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40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52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Continued…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613408"/>
            <a:ext cx="6367645" cy="478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u="sng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Strategy for marketing:</a:t>
            </a:r>
            <a:endParaRPr lang="en-IN" sz="2800" b="1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Exclusive </a:t>
            </a: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previews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Showcasing as a sustainable and durable product through memes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Google and Facebook ads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Social Media posts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Virtual events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Introductory offers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Building a premium brank look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Giving credits to customer when we will collect the sold clothes, which they can use to buy new ones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Doing a social media event where we will take designs and choose top 3 and send the clothes with their design back to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07E23-0363-34D2-379F-757F91E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17" y="0"/>
            <a:ext cx="2853239" cy="121072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943F91-03AC-AE6E-80DA-524D397C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256" y="3588275"/>
            <a:ext cx="2150481" cy="30469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1CD536-74EE-B741-9970-B59C1B85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44" y="1556088"/>
            <a:ext cx="2301927" cy="2857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3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5A03DDB-B50C-36B6-7E1F-87E4F53B0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6" y="3429000"/>
            <a:ext cx="4667790" cy="3219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C8487-27CE-E924-AAD8-8F47E7DA4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85" y="-77467"/>
            <a:ext cx="2853239" cy="121072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3CFADCD-F6B2-1D11-FA3D-8AC2C5F31D9C}"/>
              </a:ext>
            </a:extLst>
          </p:cNvPr>
          <p:cNvGrpSpPr/>
          <p:nvPr/>
        </p:nvGrpSpPr>
        <p:grpSpPr>
          <a:xfrm>
            <a:off x="411480" y="887676"/>
            <a:ext cx="9096916" cy="4096976"/>
            <a:chOff x="77556" y="695652"/>
            <a:chExt cx="9096916" cy="409697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A61C1F-2626-1E9E-4397-255AFE856209}"/>
                </a:ext>
              </a:extLst>
            </p:cNvPr>
            <p:cNvSpPr txBox="1"/>
            <p:nvPr/>
          </p:nvSpPr>
          <p:spPr>
            <a:xfrm>
              <a:off x="2426176" y="695652"/>
              <a:ext cx="385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>
                  <a:solidFill>
                    <a:srgbClr val="00B050"/>
                  </a:solidFill>
                </a:rPr>
                <a:t>EMPLOYMENT SCOPES</a:t>
              </a:r>
              <a:endParaRPr lang="en-IN" sz="2800" b="1" u="sng" dirty="0">
                <a:solidFill>
                  <a:srgbClr val="00B05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99AE54-C0E1-F490-D71F-1B37F93DAB36}"/>
                </a:ext>
              </a:extLst>
            </p:cNvPr>
            <p:cNvSpPr txBox="1"/>
            <p:nvPr/>
          </p:nvSpPr>
          <p:spPr>
            <a:xfrm>
              <a:off x="77556" y="1828505"/>
              <a:ext cx="251716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Technical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Software Engineers</a:t>
              </a:r>
            </a:p>
            <a:p>
              <a:pPr algn="ctr"/>
              <a:r>
                <a:rPr lang="en-IN" dirty="0"/>
                <a:t>Textile Engineers, etc.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965EB1-D19A-7DCC-A045-DF9FDB79BA25}"/>
                </a:ext>
              </a:extLst>
            </p:cNvPr>
            <p:cNvSpPr txBox="1"/>
            <p:nvPr/>
          </p:nvSpPr>
          <p:spPr>
            <a:xfrm>
              <a:off x="4951897" y="3484578"/>
              <a:ext cx="29291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Development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Product Developers</a:t>
              </a:r>
            </a:p>
            <a:p>
              <a:pPr algn="ctr"/>
              <a:r>
                <a:rPr lang="en-IN" dirty="0"/>
                <a:t>Technical Developers,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1BC96-081A-AABD-79AC-ED1414A984B8}"/>
                </a:ext>
              </a:extLst>
            </p:cNvPr>
            <p:cNvSpPr txBox="1"/>
            <p:nvPr/>
          </p:nvSpPr>
          <p:spPr>
            <a:xfrm>
              <a:off x="1908414" y="3746188"/>
              <a:ext cx="2236510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Sales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Sales Associates</a:t>
              </a:r>
            </a:p>
            <a:p>
              <a:pPr algn="ctr"/>
              <a:r>
                <a:rPr lang="en-IN" dirty="0"/>
                <a:t>Merchandizers, 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69D2DE-09CA-378C-CC39-9CB99E8CAB99}"/>
                </a:ext>
              </a:extLst>
            </p:cNvPr>
            <p:cNvSpPr txBox="1"/>
            <p:nvPr/>
          </p:nvSpPr>
          <p:spPr>
            <a:xfrm>
              <a:off x="6673338" y="1828505"/>
              <a:ext cx="250113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Designer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Fashion Designers</a:t>
              </a:r>
            </a:p>
            <a:p>
              <a:pPr algn="ctr"/>
              <a:r>
                <a:rPr lang="en-IN" dirty="0"/>
                <a:t>Textile Designers,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942387-E0C2-1C67-82E7-594799A17EA7}"/>
                </a:ext>
              </a:extLst>
            </p:cNvPr>
            <p:cNvSpPr txBox="1"/>
            <p:nvPr/>
          </p:nvSpPr>
          <p:spPr>
            <a:xfrm>
              <a:off x="3262331" y="1828505"/>
              <a:ext cx="2184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u="sng" dirty="0"/>
                <a:t>Other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There will be a big team of delivery &amp; supervising crew.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8C21386B-B2C4-41A9-8FFB-1368F62B1073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rot="5400000">
              <a:off x="2540619" y="14392"/>
              <a:ext cx="609633" cy="301859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86BC6DF-5F2E-7811-02B4-FC91DAFBC1A7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rot="16200000" flipH="1">
              <a:off x="5834502" y="-260899"/>
              <a:ext cx="609633" cy="35691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B434D3F-180F-F973-B7E8-B9A1C86FB787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 rot="5400000">
              <a:off x="2427042" y="1818499"/>
              <a:ext cx="2527316" cy="1328062"/>
            </a:xfrm>
            <a:prstGeom prst="bentConnector3">
              <a:avLst>
                <a:gd name="adj1" fmla="val 11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CF05F22-2AE8-03C1-98CE-307851073C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183175" y="1390426"/>
              <a:ext cx="2220740" cy="1877628"/>
            </a:xfrm>
            <a:prstGeom prst="bentConnector3">
              <a:avLst>
                <a:gd name="adj1" fmla="val 137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FE011E0-76E6-C2E0-F4EF-E8697D122258}"/>
                </a:ext>
              </a:extLst>
            </p:cNvPr>
            <p:cNvCxnSpPr>
              <a:stCxn id="2" idx="2"/>
              <a:endCxn id="8" idx="0"/>
            </p:cNvCxnSpPr>
            <p:nvPr/>
          </p:nvCxnSpPr>
          <p:spPr>
            <a:xfrm rot="5400000">
              <a:off x="4049915" y="1523688"/>
              <a:ext cx="60963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2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854</TotalTime>
  <Words>772</Words>
  <Application>Microsoft Office PowerPoint</Application>
  <PresentationFormat>Widescreen</PresentationFormat>
  <Paragraphs>149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Symbol</vt:lpstr>
      <vt:lpstr>Trebuchet MS</vt:lpstr>
      <vt:lpstr>Trebuchet MS (Body)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>shaswata.ssaha@outlook.com</dc:creator>
  <cp:lastModifiedBy>Saptak Manna</cp:lastModifiedBy>
  <cp:revision>59</cp:revision>
  <dcterms:created xsi:type="dcterms:W3CDTF">2023-01-12T03:35:32Z</dcterms:created>
  <dcterms:modified xsi:type="dcterms:W3CDTF">2023-01-18T14:36:34Z</dcterms:modified>
</cp:coreProperties>
</file>